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75" r:id="rId4"/>
    <p:sldId id="286" r:id="rId5"/>
    <p:sldId id="284" r:id="rId6"/>
    <p:sldId id="285" r:id="rId7"/>
    <p:sldId id="287" r:id="rId8"/>
    <p:sldId id="280" r:id="rId9"/>
    <p:sldId id="305" r:id="rId10"/>
    <p:sldId id="290" r:id="rId11"/>
    <p:sldId id="291" r:id="rId12"/>
    <p:sldId id="293" r:id="rId13"/>
    <p:sldId id="294" r:id="rId14"/>
    <p:sldId id="295" r:id="rId15"/>
    <p:sldId id="296" r:id="rId16"/>
    <p:sldId id="297" r:id="rId17"/>
    <p:sldId id="299" r:id="rId18"/>
    <p:sldId id="306" r:id="rId19"/>
    <p:sldId id="292" r:id="rId20"/>
    <p:sldId id="300" r:id="rId21"/>
    <p:sldId id="303" r:id="rId22"/>
    <p:sldId id="304" r:id="rId23"/>
    <p:sldId id="302" r:id="rId24"/>
  </p:sldIdLst>
  <p:sldSz cx="12188825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599" autoAdjust="0"/>
  </p:normalViewPr>
  <p:slideViewPr>
    <p:cSldViewPr>
      <p:cViewPr varScale="1">
        <p:scale>
          <a:sx n="86" d="100"/>
          <a:sy n="86" d="100"/>
        </p:scale>
        <p:origin x="312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73E54F-8C44-4461-AD06-2D7521CECB13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D2D363-51C7-4D33-9CF9-432E1A762C62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8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6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9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ihand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9ADEA-B78F-430E-B313-53BBE336D12E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de-DE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1BE6A-6189-4208-B1B4-B5EAD7475A85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C7E186-94BE-487C-8B0A-E448B729DE89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5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7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01D12E-8D44-4FAC-8245-3DD9258BED97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8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FBD58A-9573-4A90-A745-B03809EF5A0A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0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ihand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6D9EC9-3B4A-49FC-9ECD-5CF9C2DE4C41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5" name="Inhaltsplatzhalter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6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8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9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7783D2-F986-40E7-B256-52961A5F5F28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C127DE-B019-4B90-AEA0-262FC2B59A3A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grpSp>
        <p:nvGrpSpPr>
          <p:cNvPr id="615" name="Rahmen" descr="Kastengrafik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pe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pe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pe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pe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pe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pe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20B619-B4C6-45C3-BCA7-BDAB4C87A7D7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614" name="Rahmen" descr="Kastengrafik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pe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pe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ihand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pe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ihand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pe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pe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ihand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pe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ihand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D19F3E-6285-4DCB-90DE-3D19E768510B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319DDE-CF78-45AB-B885-72D96434AFE9}" type="datetime1">
              <a:rPr lang="de-DE" smtClean="0"/>
              <a:t>20.07.2021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Project</a:t>
            </a:r>
            <a:r>
              <a:rPr lang="de-DE" dirty="0" err="1">
                <a:solidFill>
                  <a:srgbClr val="FF0000"/>
                </a:solidFill>
              </a:rPr>
              <a:t>X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 fontAlgn="base"/>
            <a:r>
              <a:rPr lang="de-DE" dirty="0"/>
              <a:t>Ein </a:t>
            </a:r>
            <a:r>
              <a:rPr lang="de-DE" dirty="0" err="1"/>
              <a:t>Moodle</a:t>
            </a:r>
            <a:r>
              <a:rPr lang="de-DE" dirty="0"/>
              <a:t>-Clone der Gruppe</a:t>
            </a:r>
            <a:r>
              <a:rPr lang="de-DE" dirty="0">
                <a:solidFill>
                  <a:schemeClr val="tx1"/>
                </a:solidFill>
              </a:rPr>
              <a:t> X</a:t>
            </a:r>
            <a:endParaRPr lang="de-DE" i="1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4E08918-63DF-453F-9BE0-7AAB781FD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1675127"/>
            <a:ext cx="3825618" cy="51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3090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759CB24-58F4-49D5-BE34-0EE12CC7E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425"/>
            <a:ext cx="18191756" cy="246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2A06D3F-B5C5-4846-A8AC-60EBD61AA9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772" y="-3555776"/>
            <a:ext cx="17475889" cy="236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1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558EED0-635F-49CB-BDF8-84E66E309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68" y="-6277436"/>
            <a:ext cx="18974072" cy="257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10E1CDF-3F3D-419C-B8DF-D3455AFD1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7228" y="-12242444"/>
            <a:ext cx="20856053" cy="282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92A0844-C051-4F88-BCFD-D1F12BA90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8516" y="-11404648"/>
            <a:ext cx="20378264" cy="271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8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0FE4457-9E91-4C1C-85FB-03B3F4434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041" y="-22781912"/>
            <a:ext cx="26138904" cy="34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3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6E0D9FA-F9C9-4CB9-8544-60D15A27A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476" y="-22621835"/>
            <a:ext cx="21746416" cy="294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6E0D9FA-F9C9-4CB9-8544-60D15A27A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8307" y="-19901592"/>
            <a:ext cx="21746416" cy="294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7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Client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298E48A-C705-4685-B119-BAC0476E5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1675127"/>
            <a:ext cx="3825618" cy="51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2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0963D-54EE-480B-A751-3D8F4B3C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Reiseführer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BA3006-FCE8-4CD9-8883-8A11382F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Vorstellung der Gruppe und Controller</a:t>
            </a:r>
          </a:p>
          <a:p>
            <a:r>
              <a:rPr lang="de-DE" dirty="0"/>
              <a:t>Vorstellung der Artefakte</a:t>
            </a:r>
          </a:p>
          <a:p>
            <a:pPr lvl="1"/>
            <a:r>
              <a:rPr lang="de-DE" dirty="0"/>
              <a:t>Bewertungen von Lehrveranstaltungen </a:t>
            </a:r>
          </a:p>
          <a:p>
            <a:pPr lvl="1"/>
            <a:r>
              <a:rPr lang="de-DE" dirty="0"/>
              <a:t>Strukturdiagramm Client und Server</a:t>
            </a:r>
          </a:p>
        </p:txBody>
      </p:sp>
    </p:spTree>
    <p:extLst>
      <p:ext uri="{BB962C8B-B14F-4D97-AF65-F5344CB8AC3E}">
        <p14:creationId xmlns:p14="http://schemas.microsoft.com/office/powerpoint/2010/main" val="15488860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Server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FD4D17B-B4BA-4519-8C1A-B05E4C82B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3" y="1628800"/>
            <a:ext cx="7206697" cy="52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3212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E3DB965-27DE-4118-81FD-DAB416F71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292" y="0"/>
            <a:ext cx="14545616" cy="109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0933A14-7A33-44F0-A323-F12A9002B2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316" y="-4150901"/>
            <a:ext cx="14689632" cy="110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176A3-3F9A-4F36-A35A-CC3F84F5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 – Server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5057F38-DCA0-4D98-9DED-5625C3BFE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3" y="1556792"/>
            <a:ext cx="7206697" cy="52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761E8-0B0A-4EBF-80A8-CE271FA6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74" y="260648"/>
            <a:ext cx="10873208" cy="1020762"/>
          </a:xfrm>
        </p:spPr>
        <p:txBody>
          <a:bodyPr/>
          <a:lstStyle/>
          <a:p>
            <a:r>
              <a:rPr lang="de-DE" dirty="0"/>
              <a:t>Vorstellung der Gruppe und Funktionalitäten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F5C2163-F9D1-4392-A19D-8BE98CE9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2492896"/>
            <a:ext cx="1018089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32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43DF0-6474-4159-B8A0-36351488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260648"/>
            <a:ext cx="10297144" cy="1020762"/>
          </a:xfrm>
        </p:spPr>
        <p:txBody>
          <a:bodyPr>
            <a:normAutofit/>
          </a:bodyPr>
          <a:lstStyle/>
          <a:p>
            <a:r>
              <a:rPr lang="de-DE" sz="2800" dirty="0"/>
              <a:t>Bewertungen von Lehrveranstaltungen - </a:t>
            </a:r>
            <a:r>
              <a:rPr lang="de-DE" sz="2800" dirty="0" err="1"/>
              <a:t>UserStory</a:t>
            </a:r>
            <a:endParaRPr lang="de-DE" sz="28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D993EA-E44F-44EE-A7E9-074935A6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840276"/>
            <a:ext cx="5848281" cy="2164787"/>
          </a:xfrm>
          <a:prstGeom prst="rect">
            <a:avLst/>
          </a:prstGeom>
        </p:spPr>
      </p:pic>
      <p:pic>
        <p:nvPicPr>
          <p:cNvPr id="8" name="Picture 7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C750DC92-7218-40E5-A478-E47EC987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7" y="4270172"/>
            <a:ext cx="6271643" cy="21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974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761E8-0B0A-4EBF-80A8-CE271FA6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828582" cy="1020762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Bewertungen von Lehrveranstaltungen </a:t>
            </a:r>
            <a:r>
              <a:rPr lang="de-DE" dirty="0"/>
              <a:t>- View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86AE1C-C9F0-44D3-8A93-064E8529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700808"/>
            <a:ext cx="7367811" cy="47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571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33EB0-8429-48FA-955F-7A8D6927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684566" cy="1020762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Bewertungen von Lehrveranstaltungen </a:t>
            </a:r>
            <a:r>
              <a:rPr lang="de-DE" dirty="0"/>
              <a:t>- </a:t>
            </a:r>
            <a:r>
              <a:rPr lang="de-DE" dirty="0" err="1"/>
              <a:t>bMSC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390C5-F6CC-4B7F-B795-01CBEE65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76" y="1916832"/>
            <a:ext cx="4744672" cy="4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92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33EB0-8429-48FA-955F-7A8D692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</a:t>
            </a:r>
            <a:r>
              <a:rPr lang="de-DE" dirty="0" err="1"/>
              <a:t>bMSC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2AA0F-690D-424D-84E1-BE8154E4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0"/>
            <a:ext cx="7272808" cy="69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E8EB2-8545-4601-B13A-DFBCBF23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5AFFE0-6ED3-43BE-B567-2916A8BB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0" y="2204864"/>
            <a:ext cx="856825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841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E8EB2-8545-4601-B13A-DFBCBF23F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071076" cy="1020762"/>
          </a:xfrm>
        </p:spPr>
        <p:txBody>
          <a:bodyPr/>
          <a:lstStyle/>
          <a:p>
            <a:r>
              <a:rPr lang="de-DE" dirty="0"/>
              <a:t> Themenangebote für studentische Arbeiten-System Test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F2EC0A1-D087-43DD-BAAB-CDBA276C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60" y="1626001"/>
            <a:ext cx="524256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7011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ultafel 16 :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98_TF02804846_TF02804846.potx" id="{A1BCFA52-A5ED-469D-931C-7C45EC0BE61D}" vid="{BA3DB86D-D58D-46D5-9BC1-C1757BE1A90F}"/>
    </a:ext>
  </a:extLst>
</a:theme>
</file>

<file path=ppt/theme/theme2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Schultafel-Bildungspräsentation (Breitbild)</Template>
  <TotalTime>1917</TotalTime>
  <Words>89</Words>
  <Application>Microsoft Office PowerPoint</Application>
  <PresentationFormat>Custom</PresentationFormat>
  <Paragraphs>27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Consolas</vt:lpstr>
      <vt:lpstr>Corbel</vt:lpstr>
      <vt:lpstr>Schultafel 16 : 9</vt:lpstr>
      <vt:lpstr>ProjectX</vt:lpstr>
      <vt:lpstr>Reiseführer</vt:lpstr>
      <vt:lpstr>Vorstellung der Gruppe und Funktionalitäten</vt:lpstr>
      <vt:lpstr>Bewertungen von Lehrveranstaltungen - UserStory</vt:lpstr>
      <vt:lpstr>Bewertungen von Lehrveranstaltungen - View</vt:lpstr>
      <vt:lpstr>Bewertungen von Lehrveranstaltungen - bMSC</vt:lpstr>
      <vt:lpstr>       bMSC</vt:lpstr>
      <vt:lpstr>Unit Tests</vt:lpstr>
      <vt:lpstr> Themenangebote für studentische Arbeiten-System Test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Client</vt:lpstr>
      <vt:lpstr>Klassendiagramm – Server</vt:lpstr>
      <vt:lpstr>PowerPoint Presentation</vt:lpstr>
      <vt:lpstr>PowerPoint Presentation</vt:lpstr>
      <vt:lpstr>Klassendiagramm –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ProjectX</dc:title>
  <dc:creator>Frederik Gnass</dc:creator>
  <cp:lastModifiedBy>Hana Habibi</cp:lastModifiedBy>
  <cp:revision>306</cp:revision>
  <dcterms:created xsi:type="dcterms:W3CDTF">2021-05-20T14:12:07Z</dcterms:created>
  <dcterms:modified xsi:type="dcterms:W3CDTF">2021-07-20T20:59:20Z</dcterms:modified>
</cp:coreProperties>
</file>